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68" r:id="rId4"/>
    <p:sldId id="270" r:id="rId5"/>
    <p:sldId id="271" r:id="rId6"/>
    <p:sldId id="273" r:id="rId7"/>
    <p:sldId id="274" r:id="rId8"/>
    <p:sldId id="276" r:id="rId9"/>
    <p:sldId id="272" r:id="rId10"/>
    <p:sldId id="257" r:id="rId11"/>
    <p:sldId id="26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FFFFCC"/>
    <a:srgbClr val="422C16"/>
    <a:srgbClr val="CCCCFF"/>
    <a:srgbClr val="1E0256"/>
    <a:srgbClr val="660033"/>
    <a:srgbClr val="CCFF99"/>
    <a:srgbClr val="0C788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8B910-C302-44F1-832F-1D6D5779075C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75D7-702F-4240-8235-09BC2D7DC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275D7-702F-4240-8235-09BC2D7DC1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835696" y="332656"/>
            <a:ext cx="5688632" cy="352839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Познавательно-творческий проект на тему: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«Осенний калейдоскоп».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Воспитатель: Малькова Наталья Петровна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4" name="Рисунок 3" descr="http://img0.liveinternet.ru/images/attach/c/6/91/724/91724804_78200529_r2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392392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6/91/724/91724804_78200529_r2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392392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6/91/724/91724804_78200529_r2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13176"/>
            <a:ext cx="392392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Наша выставка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8" name="Рисунок 7" descr="C:\Users\Юрик\Pictures\2015-10-20 ясли\осен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55272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Ясельная группа «ЁЖИКИ»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Вот такая замечательная выставка у нас открылась благодаря нашим </a:t>
            </a:r>
            <a:r>
              <a:rPr lang="ru-RU" dirty="0" smtClean="0">
                <a:solidFill>
                  <a:srgbClr val="C00000"/>
                </a:solidFill>
              </a:rPr>
              <a:t>родителям. Дети </a:t>
            </a:r>
            <a:r>
              <a:rPr lang="ru-RU" dirty="0" smtClean="0">
                <a:solidFill>
                  <a:srgbClr val="C00000"/>
                </a:solidFill>
              </a:rPr>
              <a:t>тоже очень постарались!!! Мы ещё совсем </a:t>
            </a:r>
            <a:r>
              <a:rPr lang="ru-RU" dirty="0" smtClean="0">
                <a:solidFill>
                  <a:srgbClr val="C00000"/>
                </a:solidFill>
              </a:rPr>
              <a:t>маленькие, </a:t>
            </a:r>
            <a:r>
              <a:rPr lang="ru-RU" dirty="0" smtClean="0">
                <a:solidFill>
                  <a:srgbClr val="C00000"/>
                </a:solidFill>
              </a:rPr>
              <a:t>но  </a:t>
            </a:r>
            <a:r>
              <a:rPr lang="ru-RU" dirty="0" smtClean="0">
                <a:solidFill>
                  <a:srgbClr val="C00000"/>
                </a:solidFill>
              </a:rPr>
              <a:t>проявили  большой интерес </a:t>
            </a:r>
            <a:r>
              <a:rPr lang="ru-RU" dirty="0" smtClean="0">
                <a:solidFill>
                  <a:srgbClr val="C00000"/>
                </a:solidFill>
              </a:rPr>
              <a:t>к окружающему миру и родной природе.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39552" y="5085184"/>
            <a:ext cx="7992888" cy="144016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«УРОЖАЙ БАРБОСКИНЫХ»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err="1" smtClean="0">
                <a:solidFill>
                  <a:srgbClr val="FF0000"/>
                </a:solidFill>
              </a:rPr>
              <a:t>Берсенёв</a:t>
            </a:r>
            <a:r>
              <a:rPr lang="ru-RU" sz="2800" b="1" i="1" dirty="0" smtClean="0">
                <a:solidFill>
                  <a:srgbClr val="FF0000"/>
                </a:solidFill>
              </a:rPr>
              <a:t> Сашенька с мамой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Ольгой Александровной</a:t>
            </a:r>
            <a:endParaRPr lang="es-ES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8" name="Рисунок 7" descr="C:\Users\Юрик\Pictures\2015-10-20 ясли\ясли 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4664"/>
            <a:ext cx="63367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Веселова </a:t>
            </a:r>
            <a:r>
              <a:rPr lang="ru-RU" dirty="0" err="1" smtClean="0">
                <a:solidFill>
                  <a:srgbClr val="C00000"/>
                </a:solidFill>
              </a:rPr>
              <a:t>Лерочка</a:t>
            </a:r>
            <a:r>
              <a:rPr lang="ru-RU" dirty="0" smtClean="0">
                <a:solidFill>
                  <a:srgbClr val="C00000"/>
                </a:solidFill>
              </a:rPr>
              <a:t> с мамой Ириной Александровной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283969" y="2174875"/>
            <a:ext cx="4402832" cy="1398141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ОСЕННЕЕ ОЧАРОВАНИЕ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Рисунок 4" descr="C:\Users\Юрик\Pictures\2015-10-20 ясли\ясли 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Тарасова Виктория с мамой Екатериной Владимировной</a:t>
            </a:r>
            <a:endParaRPr lang="ru-RU" sz="4000" b="1" dirty="0">
              <a:solidFill>
                <a:srgbClr val="660033"/>
              </a:solidFill>
            </a:endParaRPr>
          </a:p>
        </p:txBody>
      </p:sp>
      <p:pic>
        <p:nvPicPr>
          <p:cNvPr id="9" name="Содержимое 8" descr="C:\Users\Юрик\Desktop\78647_preview_DSCF2801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932040" y="2204864"/>
            <a:ext cx="3960440" cy="194421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Заботливый ёжик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b="1" i="1" dirty="0" err="1" smtClean="0">
                <a:solidFill>
                  <a:srgbClr val="0070C0"/>
                </a:solidFill>
              </a:rPr>
              <a:t>Пантюхов</a:t>
            </a:r>
            <a:r>
              <a:rPr lang="ru-RU" b="1" i="1" dirty="0" smtClean="0">
                <a:solidFill>
                  <a:srgbClr val="0070C0"/>
                </a:solidFill>
              </a:rPr>
              <a:t> Матвей с мамой Алёной Сергеевной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Совушка</a:t>
            </a:r>
            <a:r>
              <a:rPr lang="ru-RU" dirty="0" smtClean="0"/>
              <a:t> и Крокодил</a:t>
            </a:r>
            <a:endParaRPr lang="ru-RU" dirty="0"/>
          </a:p>
        </p:txBody>
      </p:sp>
      <p:pic>
        <p:nvPicPr>
          <p:cNvPr id="5" name="Содержимое 4" descr="C:\Users\Юрик\Desktop\DCIM\102_FUJI\DSCF269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564904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Гусеничка</a:t>
            </a:r>
            <a:endParaRPr lang="ru-RU" dirty="0"/>
          </a:p>
        </p:txBody>
      </p:sp>
      <p:pic>
        <p:nvPicPr>
          <p:cNvPr id="9" name="Содержимое 8" descr="C:\Users\Юрик\Desktop\DCIM\102_FUJI\DSCF2687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41775" cy="22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8280920" cy="1368152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«ЛЕБЕДИ НА КОРАБЛЕ»  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err="1" smtClean="0">
                <a:solidFill>
                  <a:srgbClr val="0070C0"/>
                </a:solidFill>
              </a:rPr>
              <a:t>Пантюхов</a:t>
            </a:r>
            <a:r>
              <a:rPr lang="ru-RU" sz="2800" b="1" i="1" dirty="0" smtClean="0">
                <a:solidFill>
                  <a:srgbClr val="0070C0"/>
                </a:solidFill>
              </a:rPr>
              <a:t> Матвей с мамой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Алёной Сергеевной</a:t>
            </a:r>
            <a:endParaRPr lang="ru-RU" sz="2800" dirty="0"/>
          </a:p>
        </p:txBody>
      </p:sp>
      <p:pic>
        <p:nvPicPr>
          <p:cNvPr id="9" name="Рисунок 8" descr="C:\Users\Юрик\Desktop\DCIM\102_FUJI\DSCF268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962" r="6962"/>
          <a:stretch>
            <a:fillRect/>
          </a:stretch>
        </p:blipFill>
        <p:spPr bwMode="auto">
          <a:xfrm>
            <a:off x="1547664" y="404664"/>
            <a:ext cx="604867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CCCCFF"/>
          </a:solidFill>
        </p:spPr>
        <p:txBody>
          <a:bodyPr/>
          <a:lstStyle/>
          <a:p>
            <a:r>
              <a:rPr lang="ru-RU" sz="3200" b="1" i="1" dirty="0" err="1" smtClean="0">
                <a:solidFill>
                  <a:srgbClr val="1E0256"/>
                </a:solidFill>
              </a:rPr>
              <a:t>Оришина</a:t>
            </a:r>
            <a:r>
              <a:rPr lang="ru-RU" sz="3200" b="1" i="1" dirty="0" smtClean="0">
                <a:solidFill>
                  <a:srgbClr val="1E0256"/>
                </a:solidFill>
              </a:rPr>
              <a:t> </a:t>
            </a:r>
            <a:r>
              <a:rPr lang="ru-RU" sz="3200" b="1" i="1" dirty="0" err="1" smtClean="0">
                <a:solidFill>
                  <a:srgbClr val="1E0256"/>
                </a:solidFill>
              </a:rPr>
              <a:t>Арианочка</a:t>
            </a:r>
            <a:r>
              <a:rPr lang="ru-RU" sz="3200" b="1" i="1" dirty="0" smtClean="0">
                <a:solidFill>
                  <a:srgbClr val="1E0256"/>
                </a:solidFill>
              </a:rPr>
              <a:t> с мамой Юлией Алексеевной «Царевна-лягушка»</a:t>
            </a:r>
            <a:endParaRPr lang="ru-RU" sz="3200" b="1" i="1" dirty="0">
              <a:solidFill>
                <a:srgbClr val="1E0256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700807"/>
            <a:ext cx="4038600" cy="30963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 стрелою я сижу, и Ванюшу очень жду.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Знаю он за мной придёт, и с собою заберёт.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C:\Users\Юрик\Desktop\DCIM\DCIM\102_FUJI\DSCF288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38600" cy="341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Мы тоже очень сталась и вот какие у нас получились ёжики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Users\Юрик\Pictures\2015-10-20 ясли\ясли 0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1944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ик\Pictures\2015-10-20 ясли\ясли 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1944215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Юрик\Pictures\2015-10-20 ясли\ясли 02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18722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рик\Pictures\2015-10-20 ясли\ясли 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44824"/>
            <a:ext cx="12961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ик\Pictures\2015-10-20 ясли\ясли 0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636912"/>
            <a:ext cx="1224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5040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ЧУДО-ДЕРЕВО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4005064"/>
            <a:ext cx="4032448" cy="93610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Наша первая коллективная работа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:\Users\Юрик\Pictures\2015-10-20 ясли\ясли 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456383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ик\Pictures\2015-10-20 ясли\ясли 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Юрик\Pictures\2015-10-20 ясли\ясли 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24744"/>
            <a:ext cx="1894544" cy="28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34725"/>
            <a:ext cx="7560840" cy="39395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Тип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педагогический познавательно-творческий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Классификация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: краткосрочный        (1 месяц)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Состав участников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: групповой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Участники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дети группы «ЁЖИКИ», родители, воспитатель группы.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Результат: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Дети проявляют интерес к сезонным изменениям в природе, участвуют в разговоре во время рассматривания иллюстраций и книг, отвечают на вопросы, эмоционально отзывчивы. Наличие положительного эмоционального отношения и интереса к содержанию игр совместно с воспитателем.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проекта: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3384377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sz="3600" dirty="0" smtClean="0"/>
              <a:t>·</a:t>
            </a:r>
            <a:r>
              <a:rPr lang="ru-RU" sz="2000" dirty="0" smtClean="0"/>
              <a:t> </a:t>
            </a:r>
            <a:r>
              <a:rPr lang="ru-RU" sz="2400" dirty="0" smtClean="0"/>
              <a:t>познакомить детей с сезонными изменениями в природе, с цветовой гаммой, присущей осени.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· формировать у детей интерес к окружающему миру, родной природе.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 проекта: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3672408"/>
          </a:xfrm>
          <a:solidFill>
            <a:srgbClr val="FFCCFF"/>
          </a:solidFill>
        </p:spPr>
        <p:txBody>
          <a:bodyPr/>
          <a:lstStyle/>
          <a:p>
            <a:r>
              <a:rPr lang="ru-RU" sz="2000" dirty="0" smtClean="0"/>
              <a:t>дать детям знание об </a:t>
            </a:r>
            <a:r>
              <a:rPr lang="ru-RU" sz="2000" dirty="0" smtClean="0"/>
              <a:t>осени, ее признаках и явлениях;</a:t>
            </a:r>
          </a:p>
          <a:p>
            <a:r>
              <a:rPr lang="ru-RU" sz="2000" dirty="0" smtClean="0"/>
              <a:t> развивать речь, вовлекая детей в разговор во время рассматривания книг, иллюстраций;</a:t>
            </a:r>
          </a:p>
          <a:p>
            <a:r>
              <a:rPr lang="ru-RU" sz="2000" dirty="0" smtClean="0"/>
              <a:t> формировать умение слушать, понимать и отвечать на вопрос воспитателя;</a:t>
            </a:r>
          </a:p>
          <a:p>
            <a:r>
              <a:rPr lang="ru-RU" sz="2000" dirty="0" smtClean="0"/>
              <a:t>формировать навыки </a:t>
            </a:r>
            <a:r>
              <a:rPr lang="ru-RU" sz="2000" dirty="0" smtClean="0"/>
              <a:t>организованного поведения в </a:t>
            </a:r>
            <a:r>
              <a:rPr lang="ru-RU" sz="2000" dirty="0" smtClean="0"/>
              <a:t>группе детей, доброжелательные </a:t>
            </a:r>
            <a:r>
              <a:rPr lang="ru-RU" sz="2000" dirty="0" smtClean="0"/>
              <a:t>отношения друг к другу;</a:t>
            </a:r>
          </a:p>
          <a:p>
            <a:r>
              <a:rPr lang="ru-RU" sz="2000" dirty="0" smtClean="0"/>
              <a:t>формировать эмоциональную отзывчивость на музыкальные произведения.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Книжный теремок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Users\Юрик\Desktop\DCIM\102_FUJI\тер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75856" y="1484785"/>
            <a:ext cx="5410944" cy="144016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В группе оформлен </a:t>
            </a:r>
            <a:r>
              <a:rPr lang="ru-RU" sz="1600" b="1" dirty="0" smtClean="0"/>
              <a:t>содержательный уголок </a:t>
            </a:r>
            <a:r>
              <a:rPr lang="ru-RU" sz="1600" b="1" dirty="0" smtClean="0"/>
              <a:t>книги «КНИЖНЫЙ ТЕРЕМОК</a:t>
            </a:r>
            <a:r>
              <a:rPr lang="ru-RU" sz="1600" b="1" dirty="0" smtClean="0"/>
              <a:t>». Дети рассматривают </a:t>
            </a:r>
            <a:r>
              <a:rPr lang="ru-RU" sz="1600" b="1" dirty="0" smtClean="0"/>
              <a:t>иллюстрации и книги и </a:t>
            </a:r>
            <a:r>
              <a:rPr lang="ru-RU" sz="1600" b="1" dirty="0" smtClean="0"/>
              <a:t>учатся </a:t>
            </a:r>
            <a:r>
              <a:rPr lang="ru-RU" sz="1600" b="1" dirty="0" smtClean="0"/>
              <a:t>слушать, понимать и отвечать на вопросы.</a:t>
            </a:r>
            <a:endParaRPr lang="ru-RU" sz="1600" b="1" dirty="0"/>
          </a:p>
        </p:txBody>
      </p:sp>
      <p:pic>
        <p:nvPicPr>
          <p:cNvPr id="10" name="Рисунок 9" descr="C:\Users\Юрик\Desktop\DCIM\102_FUJI\DSCF2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198887" cy="19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Осень - это переход от лета к зиме.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3" name="Picture 3" descr="Дерево Ле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04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Дерево Осен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3067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Дерево Зим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895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ВОЩИ ОСЕН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559152" cy="381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 начале осени еще тепло.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 это время в садах и на огородах созревает много овощей...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743700" y="5181600"/>
            <a:ext cx="201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  <a:latin typeface="Arial" pitchFamily="34" charset="0"/>
              </a:rPr>
              <a:t>О</a:t>
            </a:r>
            <a:r>
              <a:rPr lang="ru-RU" sz="3600">
                <a:solidFill>
                  <a:srgbClr val="6699FF"/>
                </a:solidFill>
                <a:latin typeface="Arial" pitchFamily="34" charset="0"/>
              </a:rPr>
              <a:t>ВО</a:t>
            </a:r>
            <a:r>
              <a:rPr lang="ru-RU" sz="3600">
                <a:solidFill>
                  <a:srgbClr val="0033CC"/>
                </a:solidFill>
                <a:latin typeface="Arial" pitchFamily="34" charset="0"/>
              </a:rPr>
              <a:t>ЩИ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РУКТЫ ОСЕН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71256" cy="321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... и фруктов...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53000" y="5638800"/>
            <a:ext cx="2170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6699FF"/>
                </a:solidFill>
              </a:rPr>
              <a:t>Ф</a:t>
            </a:r>
            <a:r>
              <a:rPr lang="ru-RU" sz="3600" dirty="0">
                <a:solidFill>
                  <a:schemeClr val="tx1"/>
                </a:solidFill>
              </a:rPr>
              <a:t>РУ</a:t>
            </a:r>
            <a:r>
              <a:rPr lang="ru-RU" sz="3600" dirty="0">
                <a:solidFill>
                  <a:srgbClr val="6699FF"/>
                </a:solidFill>
              </a:rPr>
              <a:t>К</a:t>
            </a:r>
            <a:r>
              <a:rPr lang="ru-RU" sz="3600" dirty="0">
                <a:solidFill>
                  <a:srgbClr val="0033CC"/>
                </a:solidFill>
              </a:rPr>
              <a:t>ТЫ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dirty="0" smtClean="0"/>
              <a:t>Музыкальное занятие</a:t>
            </a:r>
            <a:endParaRPr lang="ru-RU" dirty="0"/>
          </a:p>
        </p:txBody>
      </p:sp>
      <p:pic>
        <p:nvPicPr>
          <p:cNvPr id="7" name="Содержимое 6" descr="C:\Users\Юрик\Desktop\DCIM\DCIM\102_FUJI\DSCF28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125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246</Words>
  <Application>Microsoft Office PowerPoint</Application>
  <PresentationFormat>Экран (4:3)</PresentationFormat>
  <Paragraphs>48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Познавательно-творческий проект на тему:  «Осенний калейдоскоп».  Воспитатель: Малькова Наталья Петровна</vt:lpstr>
      <vt:lpstr>Презентация PowerPoint</vt:lpstr>
      <vt:lpstr>Цель проекта:</vt:lpstr>
      <vt:lpstr>Задачи проекта:</vt:lpstr>
      <vt:lpstr>Книжный теремок</vt:lpstr>
      <vt:lpstr>Осень - это переход от лета к зиме.</vt:lpstr>
      <vt:lpstr>В начале осени еще тепло.  В это время в садах и на огородах созревает много овощей...</vt:lpstr>
      <vt:lpstr>... и фруктов...</vt:lpstr>
      <vt:lpstr>Музыкальное занятие</vt:lpstr>
      <vt:lpstr>Наша выставка</vt:lpstr>
      <vt:lpstr>Ясельная группа «ЁЖИКИ»</vt:lpstr>
      <vt:lpstr> «УРОЖАЙ БАРБОСКИНЫХ» Берсенёв Сашенька с мамой  Ольгой Александровной</vt:lpstr>
      <vt:lpstr>Веселова Лерочка с мамой Ириной Александровной</vt:lpstr>
      <vt:lpstr>Тарасова Виктория с мамой Екатериной Владимировной</vt:lpstr>
      <vt:lpstr>Пантюхов Матвей с мамой Алёной Сергеевной</vt:lpstr>
      <vt:lpstr>«ЛЕБЕДИ НА КОРАБЛЕ»    Пантюхов Матвей с мамой  Алёной Сергеевной</vt:lpstr>
      <vt:lpstr>Оришина Арианочка с мамой Юлией Алексеевной «Царевна-лягушка»</vt:lpstr>
      <vt:lpstr>Мы тоже очень сталась и вот какие у нас получились ёжики</vt:lpstr>
      <vt:lpstr>ЧУДО-ДЕРЕВО</vt:lpstr>
      <vt:lpstr>Результат: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uwer</cp:lastModifiedBy>
  <cp:revision>738</cp:revision>
  <dcterms:created xsi:type="dcterms:W3CDTF">2010-05-23T14:28:12Z</dcterms:created>
  <dcterms:modified xsi:type="dcterms:W3CDTF">2015-11-09T08:46:16Z</dcterms:modified>
</cp:coreProperties>
</file>